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9" r:id="rId5"/>
    <p:sldId id="280" r:id="rId6"/>
    <p:sldId id="265" r:id="rId7"/>
    <p:sldId id="286" r:id="rId8"/>
    <p:sldId id="267" r:id="rId9"/>
    <p:sldId id="287" r:id="rId10"/>
    <p:sldId id="266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1073E-27EF-4B75-9AF3-7B7866DE2D49}" v="1" dt="2022-12-13T16:25:20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ADC1073E-27EF-4B75-9AF3-7B7866DE2D49}"/>
    <pc:docChg chg="custSel modSld replTag delTag">
      <pc:chgData name="Mel Houseman" userId="7d6e233f-1289-4a6a-9205-ee3f8642932a" providerId="ADAL" clId="{ADC1073E-27EF-4B75-9AF3-7B7866DE2D49}" dt="2022-12-13T16:25:22.566" v="6" actId="167"/>
      <pc:docMkLst>
        <pc:docMk/>
      </pc:docMkLst>
      <pc:sldChg chg="addSp delSp modSp mod replTag delTag">
        <pc:chgData name="Mel Houseman" userId="7d6e233f-1289-4a6a-9205-ee3f8642932a" providerId="ADAL" clId="{ADC1073E-27EF-4B75-9AF3-7B7866DE2D49}" dt="2022-12-13T16:25:22.566" v="6" actId="167"/>
        <pc:sldMkLst>
          <pc:docMk/>
          <pc:sldMk cId="655534723" sldId="279"/>
        </pc:sldMkLst>
        <pc:spChg chg="mod">
          <ac:chgData name="Mel Houseman" userId="7d6e233f-1289-4a6a-9205-ee3f8642932a" providerId="ADAL" clId="{ADC1073E-27EF-4B75-9AF3-7B7866DE2D49}" dt="2022-12-13T16:25:20.709" v="5"/>
          <ac:spMkLst>
            <pc:docMk/>
            <pc:sldMk cId="655534723" sldId="279"/>
            <ac:spMk id="10" creationId="{31745571-03CE-830C-1AFC-26B48C933CE1}"/>
          </ac:spMkLst>
        </pc:spChg>
        <pc:spChg chg="mod">
          <ac:chgData name="Mel Houseman" userId="7d6e233f-1289-4a6a-9205-ee3f8642932a" providerId="ADAL" clId="{ADC1073E-27EF-4B75-9AF3-7B7866DE2D49}" dt="2022-12-13T16:25:20.709" v="5"/>
          <ac:spMkLst>
            <pc:docMk/>
            <pc:sldMk cId="655534723" sldId="279"/>
            <ac:spMk id="11" creationId="{D71F100A-04EA-12BE-CAE6-D238A2D0C7F2}"/>
          </ac:spMkLst>
        </pc:spChg>
        <pc:spChg chg="del">
          <ac:chgData name="Mel Houseman" userId="7d6e233f-1289-4a6a-9205-ee3f8642932a" providerId="ADAL" clId="{ADC1073E-27EF-4B75-9AF3-7B7866DE2D49}" dt="2022-12-13T16:25:20.383" v="4" actId="478"/>
          <ac:spMkLst>
            <pc:docMk/>
            <pc:sldMk cId="655534723" sldId="279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ADC1073E-27EF-4B75-9AF3-7B7866DE2D49}" dt="2022-12-13T16:25:22.566" v="6" actId="167"/>
          <ac:grpSpMkLst>
            <pc:docMk/>
            <pc:sldMk cId="655534723" sldId="279"/>
            <ac:grpSpMk id="3" creationId="{EDBBF6DD-5F90-9E14-811D-1BD258FE8EDC}"/>
          </ac:grpSpMkLst>
        </pc:grpChg>
      </pc:sldChg>
    </pc:docChg>
  </pc:docChgLst>
  <pc:docChgLst>
    <pc:chgData name="Mel Houseman" userId="7d6e233f-1289-4a6a-9205-ee3f8642932a" providerId="ADAL" clId="{3DA05462-16EF-4022-8C89-5C8B11B9D367}"/>
    <pc:docChg chg="undo redo custSel addSld delSld modSld replTag delTag">
      <pc:chgData name="Mel Houseman" userId="7d6e233f-1289-4a6a-9205-ee3f8642932a" providerId="ADAL" clId="{3DA05462-16EF-4022-8C89-5C8B11B9D367}" dt="2022-12-09T08:09:05.033" v="503" actId="14100"/>
      <pc:docMkLst>
        <pc:docMk/>
      </pc:docMkLst>
      <pc:sldChg chg="addSp delSp modSp add mod replTag delTag">
        <pc:chgData name="Mel Houseman" userId="7d6e233f-1289-4a6a-9205-ee3f8642932a" providerId="ADAL" clId="{3DA05462-16EF-4022-8C89-5C8B11B9D367}" dt="2022-12-09T07:57:51.843" v="404" actId="1076"/>
        <pc:sldMkLst>
          <pc:docMk/>
          <pc:sldMk cId="2981958359" sldId="266"/>
        </pc:sldMkLst>
        <pc:spChg chg="mod">
          <ac:chgData name="Mel Houseman" userId="7d6e233f-1289-4a6a-9205-ee3f8642932a" providerId="ADAL" clId="{3DA05462-16EF-4022-8C89-5C8B11B9D367}" dt="2022-12-09T07:55:56.916" v="31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3DA05462-16EF-4022-8C89-5C8B11B9D367}" dt="2022-12-09T07:57:17.690" v="373" actId="1076"/>
          <ac:spMkLst>
            <pc:docMk/>
            <pc:sldMk cId="2981958359" sldId="266"/>
            <ac:spMk id="3" creationId="{3301EC55-8B1A-448D-9867-33F7F6822F75}"/>
          </ac:spMkLst>
        </pc:spChg>
        <pc:spChg chg="del mod">
          <ac:chgData name="Mel Houseman" userId="7d6e233f-1289-4a6a-9205-ee3f8642932a" providerId="ADAL" clId="{3DA05462-16EF-4022-8C89-5C8B11B9D367}" dt="2022-12-09T07:56:19.909" v="333" actId="478"/>
          <ac:spMkLst>
            <pc:docMk/>
            <pc:sldMk cId="2981958359" sldId="266"/>
            <ac:spMk id="4" creationId="{8767FBFF-51E2-527B-B15B-AAD92F0B2744}"/>
          </ac:spMkLst>
        </pc:spChg>
        <pc:spChg chg="mod">
          <ac:chgData name="Mel Houseman" userId="7d6e233f-1289-4a6a-9205-ee3f8642932a" providerId="ADAL" clId="{3DA05462-16EF-4022-8C89-5C8B11B9D367}" dt="2022-12-09T07:55:46.886" v="298"/>
          <ac:spMkLst>
            <pc:docMk/>
            <pc:sldMk cId="2981958359" sldId="266"/>
            <ac:spMk id="6" creationId="{1366F68B-7A30-C095-C225-435C94EDA28F}"/>
          </ac:spMkLst>
        </pc:spChg>
        <pc:spChg chg="mod">
          <ac:chgData name="Mel Houseman" userId="7d6e233f-1289-4a6a-9205-ee3f8642932a" providerId="ADAL" clId="{3DA05462-16EF-4022-8C89-5C8B11B9D367}" dt="2022-12-09T07:57:42.745" v="403" actId="1076"/>
          <ac:spMkLst>
            <pc:docMk/>
            <pc:sldMk cId="2981958359" sldId="266"/>
            <ac:spMk id="8" creationId="{9EAB0508-C997-DCA8-AA60-FF6A61287F0A}"/>
          </ac:spMkLst>
        </pc:spChg>
        <pc:grpChg chg="add mod">
          <ac:chgData name="Mel Houseman" userId="7d6e233f-1289-4a6a-9205-ee3f8642932a" providerId="ADAL" clId="{3DA05462-16EF-4022-8C89-5C8B11B9D367}" dt="2022-12-09T07:57:51.843" v="404" actId="1076"/>
          <ac:grpSpMkLst>
            <pc:docMk/>
            <pc:sldMk cId="2981958359" sldId="266"/>
            <ac:grpSpMk id="5" creationId="{93AAEF3B-9CD3-2398-30AF-CFCEB5FC0E1C}"/>
          </ac:grpSpMkLst>
        </pc:grpChg>
        <pc:picChg chg="mod">
          <ac:chgData name="Mel Houseman" userId="7d6e233f-1289-4a6a-9205-ee3f8642932a" providerId="ADAL" clId="{3DA05462-16EF-4022-8C89-5C8B11B9D367}" dt="2022-12-09T07:57:40.191" v="399"/>
          <ac:picMkLst>
            <pc:docMk/>
            <pc:sldMk cId="2981958359" sldId="266"/>
            <ac:picMk id="7" creationId="{BD5FF329-0119-1D8C-A3D9-A18EA6E0689F}"/>
          </ac:picMkLst>
        </pc:picChg>
      </pc:sldChg>
      <pc:sldChg chg="addSp delSp modSp add mod replTag delTag">
        <pc:chgData name="Mel Houseman" userId="7d6e233f-1289-4a6a-9205-ee3f8642932a" providerId="ADAL" clId="{3DA05462-16EF-4022-8C89-5C8B11B9D367}" dt="2022-12-09T08:00:29.850" v="431"/>
        <pc:sldMkLst>
          <pc:docMk/>
          <pc:sldMk cId="1148643050" sldId="267"/>
        </pc:sldMkLst>
        <pc:spChg chg="mod">
          <ac:chgData name="Mel Houseman" userId="7d6e233f-1289-4a6a-9205-ee3f8642932a" providerId="ADAL" clId="{3DA05462-16EF-4022-8C89-5C8B11B9D367}" dt="2022-12-09T07:47:28.112" v="176" actId="1076"/>
          <ac:spMkLst>
            <pc:docMk/>
            <pc:sldMk cId="1148643050" sldId="267"/>
            <ac:spMk id="4" creationId="{9DBEF245-FB98-38AD-0CDD-49AD25036EE3}"/>
          </ac:spMkLst>
        </pc:spChg>
        <pc:spChg chg="mod">
          <ac:chgData name="Mel Houseman" userId="7d6e233f-1289-4a6a-9205-ee3f8642932a" providerId="ADAL" clId="{3DA05462-16EF-4022-8C89-5C8B11B9D367}" dt="2022-12-09T08:00:17.778" v="424"/>
          <ac:spMkLst>
            <pc:docMk/>
            <pc:sldMk cId="1148643050" sldId="267"/>
            <ac:spMk id="7" creationId="{AB5B86AF-BE82-65FC-CF47-99E8D2084D64}"/>
          </ac:spMkLst>
        </pc:spChg>
        <pc:grpChg chg="add del mod">
          <ac:chgData name="Mel Houseman" userId="7d6e233f-1289-4a6a-9205-ee3f8642932a" providerId="ADAL" clId="{3DA05462-16EF-4022-8C89-5C8B11B9D367}" dt="2022-12-09T08:00:22.607" v="429"/>
          <ac:grpSpMkLst>
            <pc:docMk/>
            <pc:sldMk cId="1148643050" sldId="267"/>
            <ac:grpSpMk id="3" creationId="{474485F1-A5A7-A118-BDAC-CFFB7174853A}"/>
          </ac:grpSpMkLst>
        </pc:grpChg>
        <pc:picChg chg="mod">
          <ac:chgData name="Mel Houseman" userId="7d6e233f-1289-4a6a-9205-ee3f8642932a" providerId="ADAL" clId="{3DA05462-16EF-4022-8C89-5C8B11B9D367}" dt="2022-12-09T08:00:17.778" v="424"/>
          <ac:picMkLst>
            <pc:docMk/>
            <pc:sldMk cId="1148643050" sldId="267"/>
            <ac:picMk id="5" creationId="{E20ECC13-0865-FB54-16D8-47CDE0C4881D}"/>
          </ac:picMkLst>
        </pc:picChg>
      </pc:sldChg>
      <pc:sldChg chg="addSp modSp mod replTag delTag">
        <pc:chgData name="Mel Houseman" userId="7d6e233f-1289-4a6a-9205-ee3f8642932a" providerId="ADAL" clId="{3DA05462-16EF-4022-8C89-5C8B11B9D367}" dt="2022-12-09T08:09:05.033" v="503" actId="14100"/>
        <pc:sldMkLst>
          <pc:docMk/>
          <pc:sldMk cId="3421327502" sldId="270"/>
        </pc:sldMkLst>
        <pc:spChg chg="mod">
          <ac:chgData name="Mel Houseman" userId="7d6e233f-1289-4a6a-9205-ee3f8642932a" providerId="ADAL" clId="{3DA05462-16EF-4022-8C89-5C8B11B9D367}" dt="2022-12-09T08:08:52.628" v="500" actId="20577"/>
          <ac:spMkLst>
            <pc:docMk/>
            <pc:sldMk cId="3421327502" sldId="270"/>
            <ac:spMk id="6" creationId="{02B75B8A-94CD-F441-95F6-1DD882FFEE78}"/>
          </ac:spMkLst>
        </pc:spChg>
        <pc:graphicFrameChg chg="add mod modGraphic">
          <ac:chgData name="Mel Houseman" userId="7d6e233f-1289-4a6a-9205-ee3f8642932a" providerId="ADAL" clId="{3DA05462-16EF-4022-8C89-5C8B11B9D367}" dt="2022-12-09T08:09:05.033" v="503" actId="14100"/>
          <ac:graphicFrameMkLst>
            <pc:docMk/>
            <pc:sldMk cId="3421327502" sldId="270"/>
            <ac:graphicFrameMk id="5" creationId="{8DCA0470-C8C7-13D7-F78C-E526BAE989F2}"/>
          </ac:graphicFrameMkLst>
        </pc:graphicFrameChg>
      </pc:sldChg>
      <pc:sldChg chg="replTag delTag">
        <pc:chgData name="Mel Houseman" userId="7d6e233f-1289-4a6a-9205-ee3f8642932a" providerId="ADAL" clId="{3DA05462-16EF-4022-8C89-5C8B11B9D367}" dt="2022-12-09T08:08:32.380" v="492"/>
        <pc:sldMkLst>
          <pc:docMk/>
          <pc:sldMk cId="655534723" sldId="279"/>
        </pc:sldMkLst>
      </pc:sldChg>
      <pc:sldChg chg="del replTag delTag">
        <pc:chgData name="Mel Houseman" userId="7d6e233f-1289-4a6a-9205-ee3f8642932a" providerId="ADAL" clId="{3DA05462-16EF-4022-8C89-5C8B11B9D367}" dt="2022-12-09T07:46:22.617" v="111" actId="47"/>
        <pc:sldMkLst>
          <pc:docMk/>
          <pc:sldMk cId="2722391224" sldId="282"/>
        </pc:sldMkLst>
      </pc:sldChg>
      <pc:sldChg chg="addSp delSp modSp del mod replTag delTag">
        <pc:chgData name="Mel Houseman" userId="7d6e233f-1289-4a6a-9205-ee3f8642932a" providerId="ADAL" clId="{3DA05462-16EF-4022-8C89-5C8B11B9D367}" dt="2022-12-09T07:46:22.617" v="111" actId="47"/>
        <pc:sldMkLst>
          <pc:docMk/>
          <pc:sldMk cId="1660665884" sldId="283"/>
        </pc:sldMkLst>
        <pc:spChg chg="mod modCrop">
          <ac:chgData name="Mel Houseman" userId="7d6e233f-1289-4a6a-9205-ee3f8642932a" providerId="ADAL" clId="{3DA05462-16EF-4022-8C89-5C8B11B9D367}" dt="2022-12-08T14:03:59.377" v="25" actId="18131"/>
          <ac:spMkLst>
            <pc:docMk/>
            <pc:sldMk cId="1660665884" sldId="283"/>
            <ac:spMk id="5" creationId="{436BDE51-CE4A-97B2-DB84-CD8286FA2804}"/>
          </ac:spMkLst>
        </pc:spChg>
        <pc:picChg chg="add del mod">
          <ac:chgData name="Mel Houseman" userId="7d6e233f-1289-4a6a-9205-ee3f8642932a" providerId="ADAL" clId="{3DA05462-16EF-4022-8C89-5C8B11B9D367}" dt="2022-12-08T14:03:42.787" v="21" actId="21"/>
          <ac:picMkLst>
            <pc:docMk/>
            <pc:sldMk cId="1660665884" sldId="283"/>
            <ac:picMk id="7" creationId="{97AAD7F5-CD9D-4EC5-CF30-C003F4E26DF8}"/>
          </ac:picMkLst>
        </pc:picChg>
      </pc:sldChg>
      <pc:sldChg chg="addSp delSp modSp del mod replTag delTag">
        <pc:chgData name="Mel Houseman" userId="7d6e233f-1289-4a6a-9205-ee3f8642932a" providerId="ADAL" clId="{3DA05462-16EF-4022-8C89-5C8B11B9D367}" dt="2022-12-09T07:46:22.617" v="111" actId="47"/>
        <pc:sldMkLst>
          <pc:docMk/>
          <pc:sldMk cId="305698625" sldId="284"/>
        </pc:sldMkLst>
        <pc:spChg chg="mod">
          <ac:chgData name="Mel Houseman" userId="7d6e233f-1289-4a6a-9205-ee3f8642932a" providerId="ADAL" clId="{3DA05462-16EF-4022-8C89-5C8B11B9D367}" dt="2022-12-08T14:06:01.920" v="42"/>
          <ac:spMkLst>
            <pc:docMk/>
            <pc:sldMk cId="305698625" sldId="284"/>
            <ac:spMk id="2" creationId="{0AD98B9C-04E9-5F59-478B-0A2088285445}"/>
          </ac:spMkLst>
        </pc:spChg>
        <pc:spChg chg="add mod">
          <ac:chgData name="Mel Houseman" userId="7d6e233f-1289-4a6a-9205-ee3f8642932a" providerId="ADAL" clId="{3DA05462-16EF-4022-8C89-5C8B11B9D367}" dt="2022-12-08T14:17:33.250" v="63" actId="18654"/>
          <ac:spMkLst>
            <pc:docMk/>
            <pc:sldMk cId="305698625" sldId="284"/>
            <ac:spMk id="4" creationId="{8853C3ED-24A4-A18F-E7D1-F2045AD0C95D}"/>
          </ac:spMkLst>
        </pc:spChg>
        <pc:spChg chg="del">
          <ac:chgData name="Mel Houseman" userId="7d6e233f-1289-4a6a-9205-ee3f8642932a" providerId="ADAL" clId="{3DA05462-16EF-4022-8C89-5C8B11B9D367}" dt="2022-12-08T14:04:28.573" v="36" actId="478"/>
          <ac:spMkLst>
            <pc:docMk/>
            <pc:sldMk cId="305698625" sldId="284"/>
            <ac:spMk id="5" creationId="{436BDE51-CE4A-97B2-DB84-CD8286FA2804}"/>
          </ac:spMkLst>
        </pc:spChg>
      </pc:sldChg>
      <pc:sldChg chg="addSp delSp modSp add del mod replTag delTag">
        <pc:chgData name="Mel Houseman" userId="7d6e233f-1289-4a6a-9205-ee3f8642932a" providerId="ADAL" clId="{3DA05462-16EF-4022-8C89-5C8B11B9D367}" dt="2022-12-09T08:00:51.424" v="477" actId="47"/>
        <pc:sldMkLst>
          <pc:docMk/>
          <pc:sldMk cId="1675202127" sldId="285"/>
        </pc:sldMkLst>
        <pc:spChg chg="mod">
          <ac:chgData name="Mel Houseman" userId="7d6e233f-1289-4a6a-9205-ee3f8642932a" providerId="ADAL" clId="{3DA05462-16EF-4022-8C89-5C8B11B9D367}" dt="2022-12-09T07:52:22.235" v="260" actId="3064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3DA05462-16EF-4022-8C89-5C8B11B9D367}" dt="2022-12-09T07:55:15.577" v="280" actId="1076"/>
          <ac:spMkLst>
            <pc:docMk/>
            <pc:sldMk cId="1675202127" sldId="285"/>
            <ac:spMk id="3" creationId="{3301EC55-8B1A-448D-9867-33F7F6822F75}"/>
          </ac:spMkLst>
        </pc:spChg>
        <pc:spChg chg="add mod">
          <ac:chgData name="Mel Houseman" userId="7d6e233f-1289-4a6a-9205-ee3f8642932a" providerId="ADAL" clId="{3DA05462-16EF-4022-8C89-5C8B11B9D367}" dt="2022-12-09T07:48:50.769" v="222" actId="1076"/>
          <ac:spMkLst>
            <pc:docMk/>
            <pc:sldMk cId="1675202127" sldId="285"/>
            <ac:spMk id="4" creationId="{C72433C7-E92C-6701-3FB2-716BE5C82163}"/>
          </ac:spMkLst>
        </pc:spChg>
        <pc:spChg chg="mod modCrop">
          <ac:chgData name="Mel Houseman" userId="7d6e233f-1289-4a6a-9205-ee3f8642932a" providerId="ADAL" clId="{3DA05462-16EF-4022-8C89-5C8B11B9D367}" dt="2022-12-09T07:54:48.903" v="275" actId="164"/>
          <ac:spMkLst>
            <pc:docMk/>
            <pc:sldMk cId="1675202127" sldId="285"/>
            <ac:spMk id="5" creationId="{60648403-F0DA-7CDA-08C0-4C2559D51E7D}"/>
          </ac:spMkLst>
        </pc:spChg>
        <pc:spChg chg="del mod">
          <ac:chgData name="Mel Houseman" userId="7d6e233f-1289-4a6a-9205-ee3f8642932a" providerId="ADAL" clId="{3DA05462-16EF-4022-8C89-5C8B11B9D367}" dt="2022-12-09T07:47:35.136" v="186" actId="478"/>
          <ac:spMkLst>
            <pc:docMk/>
            <pc:sldMk cId="1675202127" sldId="285"/>
            <ac:spMk id="6" creationId="{1366F68B-7A30-C095-C225-435C94EDA28F}"/>
          </ac:spMkLst>
        </pc:spChg>
        <pc:spChg chg="mod">
          <ac:chgData name="Mel Houseman" userId="7d6e233f-1289-4a6a-9205-ee3f8642932a" providerId="ADAL" clId="{3DA05462-16EF-4022-8C89-5C8B11B9D367}" dt="2022-12-09T07:57:22.599" v="378" actId="571"/>
          <ac:spMkLst>
            <pc:docMk/>
            <pc:sldMk cId="1675202127" sldId="285"/>
            <ac:spMk id="12" creationId="{82B94056-F052-B2A2-3472-4704B54B212F}"/>
          </ac:spMkLst>
        </pc:spChg>
        <pc:grpChg chg="add del mod">
          <ac:chgData name="Mel Houseman" userId="7d6e233f-1289-4a6a-9205-ee3f8642932a" providerId="ADAL" clId="{3DA05462-16EF-4022-8C89-5C8B11B9D367}" dt="2022-12-09T07:57:38.087" v="396" actId="21"/>
          <ac:grpSpMkLst>
            <pc:docMk/>
            <pc:sldMk cId="1675202127" sldId="285"/>
            <ac:grpSpMk id="9" creationId="{E3E8DB46-6294-2215-25E7-CA102FADE1B6}"/>
          </ac:grpSpMkLst>
        </pc:grpChg>
        <pc:grpChg chg="add del mod">
          <ac:chgData name="Mel Houseman" userId="7d6e233f-1289-4a6a-9205-ee3f8642932a" providerId="ADAL" clId="{3DA05462-16EF-4022-8C89-5C8B11B9D367}" dt="2022-12-09T07:57:27.997" v="387" actId="21"/>
          <ac:grpSpMkLst>
            <pc:docMk/>
            <pc:sldMk cId="1675202127" sldId="285"/>
            <ac:grpSpMk id="10" creationId="{0B52BB73-7219-4C8E-4573-2365FB2C3AB5}"/>
          </ac:grpSpMkLst>
        </pc:grpChg>
        <pc:picChg chg="add mod ord">
          <ac:chgData name="Mel Houseman" userId="7d6e233f-1289-4a6a-9205-ee3f8642932a" providerId="ADAL" clId="{3DA05462-16EF-4022-8C89-5C8B11B9D367}" dt="2022-12-09T07:54:48.903" v="275" actId="164"/>
          <ac:picMkLst>
            <pc:docMk/>
            <pc:sldMk cId="1675202127" sldId="285"/>
            <ac:picMk id="8" creationId="{5321C1F5-9409-3CF8-CF5E-C328EB1A8CF4}"/>
          </ac:picMkLst>
        </pc:picChg>
        <pc:picChg chg="mod">
          <ac:chgData name="Mel Houseman" userId="7d6e233f-1289-4a6a-9205-ee3f8642932a" providerId="ADAL" clId="{3DA05462-16EF-4022-8C89-5C8B11B9D367}" dt="2022-12-09T07:57:22.599" v="378" actId="571"/>
          <ac:picMkLst>
            <pc:docMk/>
            <pc:sldMk cId="1675202127" sldId="285"/>
            <ac:picMk id="11" creationId="{5B238BA7-96D8-4064-B4FE-2490373583E9}"/>
          </ac:picMkLst>
        </pc:picChg>
      </pc:sldChg>
      <pc:sldChg chg="add replTag delTag">
        <pc:chgData name="Mel Houseman" userId="7d6e233f-1289-4a6a-9205-ee3f8642932a" providerId="ADAL" clId="{3DA05462-16EF-4022-8C89-5C8B11B9D367}" dt="2022-12-09T07:46:47.097" v="127"/>
        <pc:sldMkLst>
          <pc:docMk/>
          <pc:sldMk cId="285008041" sldId="286"/>
        </pc:sldMkLst>
      </pc:sldChg>
      <pc:sldChg chg="modSp add mod replTag delTag">
        <pc:chgData name="Mel Houseman" userId="7d6e233f-1289-4a6a-9205-ee3f8642932a" providerId="ADAL" clId="{3DA05462-16EF-4022-8C89-5C8B11B9D367}" dt="2022-12-09T08:00:59.118" v="486"/>
        <pc:sldMkLst>
          <pc:docMk/>
          <pc:sldMk cId="2841928854" sldId="287"/>
        </pc:sldMkLst>
        <pc:spChg chg="mod">
          <ac:chgData name="Mel Houseman" userId="7d6e233f-1289-4a6a-9205-ee3f8642932a" providerId="ADAL" clId="{3DA05462-16EF-4022-8C89-5C8B11B9D367}" dt="2022-12-09T08:00:40.302" v="454"/>
          <ac:spMkLst>
            <pc:docMk/>
            <pc:sldMk cId="2841928854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3DA05462-16EF-4022-8C89-5C8B11B9D367}" dt="2022-12-09T08:00:56.137" v="484" actId="14100"/>
          <ac:spMkLst>
            <pc:docMk/>
            <pc:sldMk cId="2841928854" sldId="287"/>
            <ac:spMk id="3" creationId="{3301EC55-8B1A-448D-9867-33F7F6822F75}"/>
          </ac:spMkLst>
        </pc:spChg>
        <pc:spChg chg="mod">
          <ac:chgData name="Mel Houseman" userId="7d6e233f-1289-4a6a-9205-ee3f8642932a" providerId="ADAL" clId="{3DA05462-16EF-4022-8C89-5C8B11B9D367}" dt="2022-12-09T08:00:46.402" v="474"/>
          <ac:spMkLst>
            <pc:docMk/>
            <pc:sldMk cId="2841928854" sldId="287"/>
            <ac:spMk id="6" creationId="{1366F68B-7A30-C095-C225-435C94EDA2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C75EB-D5F9-4563-AD20-41E5DD637C2E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6F4B4-79DE-4C95-B8EF-3C0EBEAAC01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33373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hyperlink" Target="https://www.factcheck.org/" TargetMode="Externa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hyperlink" Target="https://www.truthorfiction.com/" TargetMode="External"/><Relationship Id="rId5" Type="http://schemas.openxmlformats.org/officeDocument/2006/relationships/hyperlink" Target="https://www.snopes.com/fact-check/category/politics/" TargetMode="External"/><Relationship Id="rId4" Type="http://schemas.openxmlformats.org/officeDocument/2006/relationships/hyperlink" Target="https://www.politifact.com/truth-o-meter/" TargetMode="External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itor.co.u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hyperlink" Target="https://www.independent.co.ug/" TargetMode="External"/><Relationship Id="rId4" Type="http://schemas.openxmlformats.org/officeDocument/2006/relationships/hyperlink" Target="https://www.newvision.co.u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BBF6DD-5F90-9E14-811D-1BD258FE8EDC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745571-03CE-830C-1AFC-26B48C933CE1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1F100A-04EA-12BE-CAE6-D238A2D0C7F2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lang="en-ZA" sz="4400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95" y="3768758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3600" b="1">
                <a:effectLst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Unit 2</a:t>
            </a:r>
            <a:r>
              <a:rPr lang="en-US"/>
              <a:t>: </a:t>
            </a:r>
            <a:r>
              <a:rPr lang="en-GB" dirty="0"/>
              <a:t>Evaluating data, information and digital content</a:t>
            </a:r>
            <a:endParaRPr lang="en-ZA" dirty="0"/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244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08018"/>
            <a:ext cx="6192116" cy="41054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Ask yourself these questions before using resources from the internet: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Who is the author?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What is the purpose of the site?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Is the information and language objective, unbiased and free of emotional expressions?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Are the factual sources listed so information can be checked?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Is information supported by evidence?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old is this information?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A0A97-0834-676E-534B-D74BE66C57F4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949" r="-1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7428633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Assess sources and information online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00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 flipH="1"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46325" t="-27578" r="-120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Evaluate your sources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9FF149-8F8F-7230-3406-682EE4933420}"/>
              </a:ext>
            </a:extLst>
          </p:cNvPr>
          <p:cNvSpPr txBox="1">
            <a:spLocks/>
          </p:cNvSpPr>
          <p:nvPr/>
        </p:nvSpPr>
        <p:spPr>
          <a:xfrm>
            <a:off x="5520459" y="2381457"/>
            <a:ext cx="6192116" cy="41054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Use the TAARP method to evaluate your sources: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Timeliness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Authority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– Audience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Relevance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Perspective (point of view)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C3105B-5386-5EC5-9324-9FA703EB8A71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14949" r="-1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Evaluate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websites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362198"/>
            <a:ext cx="6192116" cy="3551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look and feel of the website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URL of your results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Are there advertisements on the site?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the links on the page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when the page was last updated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6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9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Fact-checking websites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642255"/>
            <a:ext cx="6012246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may use a fact-checking website, where you can check if any information has been flagged as fake.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endParaRPr lang="en-GB" sz="1800" dirty="0">
              <a:solidFill>
                <a:srgbClr val="2D2926"/>
              </a:solidFill>
              <a:latin typeface="Arial" panose="020B060402020202020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For example: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FactCheck.org -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  <a:hlinkClick r:id="rId3"/>
              </a:rPr>
              <a:t>https://www.factcheck.org/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PolitiFact: sorting out the truth in politics -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  <a:hlinkClick r:id="rId4"/>
              </a:rPr>
              <a:t>https://www.politifact.com/truth-o-meter/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Urban Legends: Politics -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  <a:hlinkClick r:id="rId5"/>
              </a:rPr>
              <a:t>https://www.snopes.com/fact-check/category/politics/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Truth or Fiction -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  <a:hlinkClick r:id="rId6"/>
              </a:rPr>
              <a:t>https://www.truthorfiction.com/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AAEF3B-9CD3-2398-30AF-CFCEB5FC0E1C}"/>
              </a:ext>
            </a:extLst>
          </p:cNvPr>
          <p:cNvGrpSpPr/>
          <p:nvPr/>
        </p:nvGrpSpPr>
        <p:grpSpPr>
          <a:xfrm>
            <a:off x="7228960" y="1871368"/>
            <a:ext cx="4042070" cy="4042070"/>
            <a:chOff x="56964" y="1520537"/>
            <a:chExt cx="4814454" cy="4814454"/>
          </a:xfrm>
        </p:grpSpPr>
        <p:pic>
          <p:nvPicPr>
            <p:cNvPr id="7" name="Graphic 6" descr="Magnifying glass outline">
              <a:extLst>
                <a:ext uri="{FF2B5EF4-FFF2-40B4-BE49-F238E27FC236}">
                  <a16:creationId xmlns:a16="http://schemas.microsoft.com/office/drawing/2014/main" id="{BD5FF329-0119-1D8C-A3D9-A18EA6E06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6964" y="1520537"/>
              <a:ext cx="4814454" cy="481445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AB0508-C997-DCA8-AA60-FF6A61287F0A}"/>
                </a:ext>
              </a:extLst>
            </p:cNvPr>
            <p:cNvSpPr/>
            <p:nvPr/>
          </p:nvSpPr>
          <p:spPr>
            <a:xfrm>
              <a:off x="1683327" y="2159475"/>
              <a:ext cx="2539049" cy="2539049"/>
            </a:xfrm>
            <a:prstGeom prst="ellipse">
              <a:avLst/>
            </a:prstGeom>
            <a:blipFill>
              <a:blip r:embed="rId9"/>
              <a:srcRect/>
              <a:stretch>
                <a:fillRect l="-28327" t="-30438" r="-14129" b="-1544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960678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a fact-checking site to check the validity of information.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Choose a topic that is being reported in the news. Search use one of the fact check sites to assess the accuracy of the reporting.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GB" sz="1800" b="1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Post comments below YouTube videos or blogs to highlight incorrect information.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Post your opinion on the correctness of the information on this vlog.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DCA0470-C8C7-13D7-F78C-E526BAE98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32808"/>
              </p:ext>
            </p:extLst>
          </p:nvPr>
        </p:nvGraphicFramePr>
        <p:xfrm>
          <a:off x="1566041" y="2729504"/>
          <a:ext cx="9570273" cy="44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091">
                  <a:extLst>
                    <a:ext uri="{9D8B030D-6E8A-4147-A177-3AD203B41FA5}">
                      <a16:colId xmlns:a16="http://schemas.microsoft.com/office/drawing/2014/main" val="1461632113"/>
                    </a:ext>
                  </a:extLst>
                </a:gridCol>
                <a:gridCol w="3190091">
                  <a:extLst>
                    <a:ext uri="{9D8B030D-6E8A-4147-A177-3AD203B41FA5}">
                      <a16:colId xmlns:a16="http://schemas.microsoft.com/office/drawing/2014/main" val="3186630978"/>
                    </a:ext>
                  </a:extLst>
                </a:gridCol>
                <a:gridCol w="3190091">
                  <a:extLst>
                    <a:ext uri="{9D8B030D-6E8A-4147-A177-3AD203B41FA5}">
                      <a16:colId xmlns:a16="http://schemas.microsoft.com/office/drawing/2014/main" val="819379091"/>
                    </a:ext>
                  </a:extLst>
                </a:gridCol>
              </a:tblGrid>
              <a:tr h="444347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bg1"/>
                          </a:solidFill>
                          <a:hlinkClick r:id="rId3"/>
                        </a:rPr>
                        <a:t>https://www.monitor.co.ug</a:t>
                      </a:r>
                      <a:endParaRPr lang="en-ZA" sz="1600" b="0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bg1"/>
                          </a:solidFill>
                          <a:hlinkClick r:id="rId4"/>
                        </a:rPr>
                        <a:t>https://www.newvision.co.ug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ZA" sz="1600" b="0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solidFill>
                            <a:schemeClr val="bg1"/>
                          </a:solidFill>
                          <a:hlinkClick r:id="rId5"/>
                        </a:rPr>
                        <a:t>https://www.independent.co.ug</a:t>
                      </a:r>
                      <a:endParaRPr lang="en-GB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5195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363</Words>
  <Application>Microsoft Office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5</cp:revision>
  <dcterms:created xsi:type="dcterms:W3CDTF">2022-10-18T08:17:32Z</dcterms:created>
  <dcterms:modified xsi:type="dcterms:W3CDTF">2022-12-13T16:25:27Z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